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5759450" cy="5759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82"/>
  </p:normalViewPr>
  <p:slideViewPr>
    <p:cSldViewPr snapToGrid="0">
      <p:cViewPr>
        <p:scale>
          <a:sx n="100" d="100"/>
          <a:sy n="100" d="100"/>
        </p:scale>
        <p:origin x="3024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959" y="942577"/>
            <a:ext cx="4895533" cy="2005142"/>
          </a:xfrm>
        </p:spPr>
        <p:txBody>
          <a:bodyPr anchor="b"/>
          <a:lstStyle>
            <a:lvl1pPr algn="ctr">
              <a:defRPr sz="377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9931" y="3025045"/>
            <a:ext cx="4319588" cy="1390533"/>
          </a:xfrm>
        </p:spPr>
        <p:txBody>
          <a:bodyPr/>
          <a:lstStyle>
            <a:lvl1pPr marL="0" indent="0" algn="ctr">
              <a:buNone/>
              <a:defRPr sz="1512"/>
            </a:lvl1pPr>
            <a:lvl2pPr marL="287990" indent="0" algn="ctr">
              <a:buNone/>
              <a:defRPr sz="1260"/>
            </a:lvl2pPr>
            <a:lvl3pPr marL="575981" indent="0" algn="ctr">
              <a:buNone/>
              <a:defRPr sz="1134"/>
            </a:lvl3pPr>
            <a:lvl4pPr marL="863971" indent="0" algn="ctr">
              <a:buNone/>
              <a:defRPr sz="1008"/>
            </a:lvl4pPr>
            <a:lvl5pPr marL="1151961" indent="0" algn="ctr">
              <a:buNone/>
              <a:defRPr sz="1008"/>
            </a:lvl5pPr>
            <a:lvl6pPr marL="1439951" indent="0" algn="ctr">
              <a:buNone/>
              <a:defRPr sz="1008"/>
            </a:lvl6pPr>
            <a:lvl7pPr marL="1727942" indent="0" algn="ctr">
              <a:buNone/>
              <a:defRPr sz="1008"/>
            </a:lvl7pPr>
            <a:lvl8pPr marL="2015932" indent="0" algn="ctr">
              <a:buNone/>
              <a:defRPr sz="1008"/>
            </a:lvl8pPr>
            <a:lvl9pPr marL="2303922" indent="0" algn="ctr">
              <a:buNone/>
              <a:defRPr sz="1008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0991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831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21607" y="306637"/>
            <a:ext cx="1241881" cy="488086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5963" y="306637"/>
            <a:ext cx="3653651" cy="488086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6790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8984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2963" y="1435864"/>
            <a:ext cx="4967526" cy="2395771"/>
          </a:xfrm>
        </p:spPr>
        <p:txBody>
          <a:bodyPr anchor="b"/>
          <a:lstStyle>
            <a:lvl1pPr>
              <a:defRPr sz="377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63" y="3854300"/>
            <a:ext cx="4967526" cy="1259879"/>
          </a:xfrm>
        </p:spPr>
        <p:txBody>
          <a:bodyPr/>
          <a:lstStyle>
            <a:lvl1pPr marL="0" indent="0">
              <a:buNone/>
              <a:defRPr sz="1512">
                <a:solidFill>
                  <a:schemeClr val="tx1"/>
                </a:solidFill>
              </a:defRPr>
            </a:lvl1pPr>
            <a:lvl2pPr marL="28799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2pPr>
            <a:lvl3pPr marL="57598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3pPr>
            <a:lvl4pPr marL="86397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4pPr>
            <a:lvl5pPr marL="115196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5pPr>
            <a:lvl6pPr marL="143995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6pPr>
            <a:lvl7pPr marL="172794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7pPr>
            <a:lvl8pPr marL="201593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8pPr>
            <a:lvl9pPr marL="230392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483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962" y="1533187"/>
            <a:ext cx="2447766" cy="36543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5722" y="1533187"/>
            <a:ext cx="2447766" cy="36543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01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306639"/>
            <a:ext cx="4967526" cy="111322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713" y="1411865"/>
            <a:ext cx="2436517" cy="691934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713" y="2103799"/>
            <a:ext cx="2436517" cy="30943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5722" y="1411865"/>
            <a:ext cx="2448516" cy="691934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15722" y="2103799"/>
            <a:ext cx="2448516" cy="30943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713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984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654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383963"/>
            <a:ext cx="1857573" cy="1343872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8516" y="829256"/>
            <a:ext cx="2915722" cy="4092942"/>
          </a:xfrm>
        </p:spPr>
        <p:txBody>
          <a:bodyPr/>
          <a:lstStyle>
            <a:lvl1pPr>
              <a:defRPr sz="2016"/>
            </a:lvl1pPr>
            <a:lvl2pPr>
              <a:defRPr sz="1764"/>
            </a:lvl2pPr>
            <a:lvl3pPr>
              <a:defRPr sz="1512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1727835"/>
            <a:ext cx="1857573" cy="3201028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847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383963"/>
            <a:ext cx="1857573" cy="1343872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48516" y="829256"/>
            <a:ext cx="2915722" cy="4092942"/>
          </a:xfrm>
        </p:spPr>
        <p:txBody>
          <a:bodyPr anchor="t"/>
          <a:lstStyle>
            <a:lvl1pPr marL="0" indent="0">
              <a:buNone/>
              <a:defRPr sz="2016"/>
            </a:lvl1pPr>
            <a:lvl2pPr marL="287990" indent="0">
              <a:buNone/>
              <a:defRPr sz="1764"/>
            </a:lvl2pPr>
            <a:lvl3pPr marL="575981" indent="0">
              <a:buNone/>
              <a:defRPr sz="1512"/>
            </a:lvl3pPr>
            <a:lvl4pPr marL="863971" indent="0">
              <a:buNone/>
              <a:defRPr sz="1260"/>
            </a:lvl4pPr>
            <a:lvl5pPr marL="1151961" indent="0">
              <a:buNone/>
              <a:defRPr sz="1260"/>
            </a:lvl5pPr>
            <a:lvl6pPr marL="1439951" indent="0">
              <a:buNone/>
              <a:defRPr sz="1260"/>
            </a:lvl6pPr>
            <a:lvl7pPr marL="1727942" indent="0">
              <a:buNone/>
              <a:defRPr sz="1260"/>
            </a:lvl7pPr>
            <a:lvl8pPr marL="2015932" indent="0">
              <a:buNone/>
              <a:defRPr sz="1260"/>
            </a:lvl8pPr>
            <a:lvl9pPr marL="2303922" indent="0">
              <a:buNone/>
              <a:defRPr sz="126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1727835"/>
            <a:ext cx="1857573" cy="3201028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509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5962" y="306639"/>
            <a:ext cx="4967526" cy="1113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962" y="1533187"/>
            <a:ext cx="4967526" cy="365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5962" y="5338158"/>
            <a:ext cx="1295876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581A5-4B39-A547-9E8E-5AD658A0AECE}" type="datetimeFigureOut">
              <a:rPr lang="en-GB" smtClean="0"/>
              <a:t>04/05/2025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07818" y="5338158"/>
            <a:ext cx="1943814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67612" y="5338158"/>
            <a:ext cx="1295876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F30D2-6083-C548-A702-BE51047FEC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78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575981" rtl="0" eaLnBrk="1" latinLnBrk="0" hangingPunct="1">
        <a:lnSpc>
          <a:spcPct val="90000"/>
        </a:lnSpc>
        <a:spcBef>
          <a:spcPct val="0"/>
        </a:spcBef>
        <a:buNone/>
        <a:defRPr sz="27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3995" indent="-143995" algn="l" defTabSz="575981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31985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1997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100796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29595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58394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87193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15992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44791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1pPr>
      <a:lvl2pPr marL="28799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7598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3pPr>
      <a:lvl4pPr marL="86397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15196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43995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72794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01593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30392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2AC85-E0C8-E7F8-3759-239A108704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E6895F-71D3-CA57-3F28-85C9001499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A36077-ACF4-E36C-CD6F-3287DEB1C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0"/>
            <a:ext cx="5759452" cy="767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224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Mélanie Bey-</dc:creator>
  <cp:lastModifiedBy>Mélanie Bey-</cp:lastModifiedBy>
  <cp:revision>1</cp:revision>
  <dcterms:created xsi:type="dcterms:W3CDTF">2025-05-04T13:27:51Z</dcterms:created>
  <dcterms:modified xsi:type="dcterms:W3CDTF">2025-05-04T13:31:08Z</dcterms:modified>
</cp:coreProperties>
</file>

<file path=docProps/thumbnail.jpeg>
</file>